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728171-3739-418D-9935-91DF203F16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B4C18BB-9506-49B4-AF09-591BE15B4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24D36B-0714-400B-B691-E968ACC02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DE0D-5832-4A11-BAFA-E3A539FC850C}" type="datetimeFigureOut">
              <a:rPr lang="es-ES" smtClean="0"/>
              <a:t>29/04/2025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0A6231-57C2-4F7C-9F3A-391AA4495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D43FE8-F2D1-406D-A371-B9DF44F3B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855F-3955-46B5-8160-68970EE99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6159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736104-598F-4727-94D2-E0FFB0D48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2CFBA29-52F4-44EA-93B5-02086D22E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B59426-F9AE-4462-BDFD-98D1284C2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DE0D-5832-4A11-BAFA-E3A539FC850C}" type="datetimeFigureOut">
              <a:rPr lang="es-ES" smtClean="0"/>
              <a:t>29/04/2025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381CAB-635D-4F5E-8B88-FF469C1F8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163689-DBEF-4FF1-8287-5C4C60A98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855F-3955-46B5-8160-68970EE99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4972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A5EC4C8-2368-4ED1-8565-3EB8E92438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97456B6-772B-41EF-86E1-B29E38EE4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BB255D-402B-4847-B6E6-FE809E7D5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DE0D-5832-4A11-BAFA-E3A539FC850C}" type="datetimeFigureOut">
              <a:rPr lang="es-ES" smtClean="0"/>
              <a:t>29/04/2025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3FA2B1-B167-4540-AFE8-90F3D6F53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3ACFC1-7C46-433B-8CEF-29CE92CED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855F-3955-46B5-8160-68970EE99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746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0D1CE-F177-41BF-B5D5-6F50009B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92760F-4A9A-4B46-B087-07CB50E83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9A7150-F812-4BF8-A958-7ADFF7EA5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DE0D-5832-4A11-BAFA-E3A539FC850C}" type="datetimeFigureOut">
              <a:rPr lang="es-ES" smtClean="0"/>
              <a:t>29/04/2025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08F4E3-5CB8-4913-881E-2F265B3E5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395B7D-1149-47D2-8921-F05FC384E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855F-3955-46B5-8160-68970EE99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072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C6E4EC-D0A8-42C0-8F6B-9B3DF7C41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ECA014E-88C8-4916-87C1-7200DA4EA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5FDE5-9E29-4DDD-A46E-09489364A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DE0D-5832-4A11-BAFA-E3A539FC850C}" type="datetimeFigureOut">
              <a:rPr lang="es-ES" smtClean="0"/>
              <a:t>29/04/2025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A0EB0B-5D23-4504-B129-6E147FB2D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74EA42-A50D-4E77-B298-01E7FE198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855F-3955-46B5-8160-68970EE99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6607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BA4DB2-B845-4793-AAC9-77EC3900A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25ECB0-8ED1-4929-9A00-5861D17941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76F123D-5F0D-4D08-B857-045E24C6B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85AECA-0CBF-4131-9186-30BCC8D90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DE0D-5832-4A11-BAFA-E3A539FC850C}" type="datetimeFigureOut">
              <a:rPr lang="es-ES" smtClean="0"/>
              <a:t>29/04/2025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DF7AB9-7B63-4936-AB24-97FC8D51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EE1399-3794-4278-AD75-5B087E0E1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855F-3955-46B5-8160-68970EE99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585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F71BEB-8F45-467C-95BB-6CF996D21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10F56B-7ABA-42A9-AE10-6F1AC5A76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F8848A-8D16-4FCC-B6E1-CBE57ABE5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E15A5E-A1FD-4169-B394-322184613E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9A188B-5390-4804-A101-3BE47F8A07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B8A9207-AF0F-4234-B2D4-3128A03B4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DE0D-5832-4A11-BAFA-E3A539FC850C}" type="datetimeFigureOut">
              <a:rPr lang="es-ES" smtClean="0"/>
              <a:t>29/04/2025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153C0DF-90A6-4C19-9779-EF024EDE2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6514FBA-D9CD-40CA-8645-24EB177BE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855F-3955-46B5-8160-68970EE99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553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1BF27-73B3-423E-BEE1-9DE711CAA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E89D19C-FE1A-48B7-8BC1-C6AA4B488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DE0D-5832-4A11-BAFA-E3A539FC850C}" type="datetimeFigureOut">
              <a:rPr lang="es-ES" smtClean="0"/>
              <a:t>29/04/2025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ADDB146-FB1E-4854-B5ED-8139D47FA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9FA5D83-07C7-4F9B-932D-9F726ED94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855F-3955-46B5-8160-68970EE99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3729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9292D60-0515-434B-BA91-87DF4EC5B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DE0D-5832-4A11-BAFA-E3A539FC850C}" type="datetimeFigureOut">
              <a:rPr lang="es-ES" smtClean="0"/>
              <a:t>29/04/2025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ABAC8A3-716A-4337-817F-61A49DA6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BC3122-0DDB-413F-B3E6-4BD6BDE29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855F-3955-46B5-8160-68970EE99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9755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BB39B-0B77-4BB9-AFB7-4ECC7EC4B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2D71CA-ADF4-4510-8BDA-735A78D28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3FE2DA-12F3-44DA-8DFA-7891EB62F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E9C5325-679B-43BC-94B5-F7AAF036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DE0D-5832-4A11-BAFA-E3A539FC850C}" type="datetimeFigureOut">
              <a:rPr lang="es-ES" smtClean="0"/>
              <a:t>29/04/2025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3AD226-DB30-408C-B950-954793DC9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4A76A0-EBCB-425F-93FE-72109B9EC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855F-3955-46B5-8160-68970EE99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6889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9ED3A1-5E14-4426-B9A5-15437F313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B8CA587-4E05-4D73-BDC7-924AF7ADEA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A7C871-94F4-4FA3-8EF0-EEFB56DCA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1AA195-5311-49C7-B46C-73AB47BB8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DE0D-5832-4A11-BAFA-E3A539FC850C}" type="datetimeFigureOut">
              <a:rPr lang="es-ES" smtClean="0"/>
              <a:t>29/04/2025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4E392C-10E5-425B-8142-425E9FF4C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AADBD68-92AD-4BCC-9B21-4FF1A9C7F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855F-3955-46B5-8160-68970EE99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1785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ED14E7D-F765-4AFA-B892-576F9ACEA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1977D1-2329-405B-80A7-B37CF3781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5E0E26-E21E-4C75-80B6-97A2AFC8F0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FDE0D-5832-4A11-BAFA-E3A539FC850C}" type="datetimeFigureOut">
              <a:rPr lang="es-ES" smtClean="0"/>
              <a:t>29/04/2025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E41D71-0993-464C-A7DB-73FE32F34C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5D3819-A6BA-40A0-BF0D-229D5E4222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F855F-3955-46B5-8160-68970EE99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762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65DA62-A633-4F60-BDAB-2DA85DA88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122362"/>
            <a:ext cx="9260541" cy="3046225"/>
          </a:xfrm>
        </p:spPr>
        <p:txBody>
          <a:bodyPr>
            <a:normAutofit/>
          </a:bodyPr>
          <a:lstStyle/>
          <a:p>
            <a:r>
              <a:rPr lang="es-ES" dirty="0">
                <a:latin typeface="Berlin Sans FB" panose="020E0602020502020306" pitchFamily="34" charset="0"/>
              </a:rPr>
              <a:t>TUTORIAL PASO A PASO PARA CREAR IMÁGENES</a:t>
            </a:r>
            <a:br>
              <a:rPr lang="es-ES" dirty="0">
                <a:latin typeface="Berlin Sans FB" panose="020E0602020502020306" pitchFamily="34" charset="0"/>
              </a:rPr>
            </a:br>
            <a:r>
              <a:rPr lang="es-ES" dirty="0">
                <a:latin typeface="Berlin Sans FB" panose="020E0602020502020306" pitchFamily="34" charset="0"/>
              </a:rPr>
              <a:t> Y ANIMARLAS.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E572E8A-381A-4FC4-900C-73D3C1300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41944"/>
            <a:ext cx="9144000" cy="1655762"/>
          </a:xfrm>
        </p:spPr>
        <p:txBody>
          <a:bodyPr/>
          <a:lstStyle/>
          <a:p>
            <a:r>
              <a:rPr lang="es-ES" dirty="0"/>
              <a:t>NIVEL BÁSICO</a:t>
            </a:r>
          </a:p>
        </p:txBody>
      </p:sp>
    </p:spTree>
    <p:extLst>
      <p:ext uri="{BB962C8B-B14F-4D97-AF65-F5344CB8AC3E}">
        <p14:creationId xmlns:p14="http://schemas.microsoft.com/office/powerpoint/2010/main" val="1867229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7FEC3D9-7A59-485E-8EA8-FF054CC691A9}"/>
              </a:ext>
            </a:extLst>
          </p:cNvPr>
          <p:cNvSpPr txBox="1"/>
          <p:nvPr/>
        </p:nvSpPr>
        <p:spPr>
          <a:xfrm>
            <a:off x="323083" y="950260"/>
            <a:ext cx="1115138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EN PRIMER LUGAR COMENZAREMOS CREANDO UNA IMAGEN QUE NOS GUSTE, PODÉIS USAR EL PROPIO</a:t>
            </a:r>
          </a:p>
          <a:p>
            <a:r>
              <a:rPr lang="es-ES" dirty="0"/>
              <a:t>GENERADOR DE IMÁGENES QUE INCLUYO EN LA WEB Y ES TOTALMENTE GRATUITO O PODÉIS PROBAR UNO</a:t>
            </a:r>
          </a:p>
          <a:p>
            <a:r>
              <a:rPr lang="es-ES" dirty="0"/>
              <a:t>DE LOS QUE INCLUYE CRÉDITOS GRATUITOS DIRIAMENTE COMO PICLUMEN.AI</a:t>
            </a:r>
          </a:p>
          <a:p>
            <a:endParaRPr lang="es-ES" dirty="0"/>
          </a:p>
          <a:p>
            <a:r>
              <a:rPr lang="es-ES" dirty="0"/>
              <a:t>LO IMPORTANTE A LA HORA DE CREAR UNA IMAGEN ES REDACTAR UN BUEN PROMPT(ORDEN QUE SE LE DA A LA IA).</a:t>
            </a:r>
          </a:p>
          <a:p>
            <a:r>
              <a:rPr lang="es-ES" dirty="0"/>
              <a:t>OS DEJO AQUÍ UNO A MODO DE EJEMPLO</a:t>
            </a:r>
          </a:p>
          <a:p>
            <a:endParaRPr lang="es-ES" dirty="0"/>
          </a:p>
          <a:p>
            <a:r>
              <a:rPr lang="es-ES" dirty="0"/>
              <a:t>PROMPT: Sobre un fondo negro, una rosa roja con los pétalos abiertos, quiero que sea extremadamente detallada y</a:t>
            </a:r>
          </a:p>
          <a:p>
            <a:r>
              <a:rPr lang="es-ES" dirty="0"/>
              <a:t>En estilo </a:t>
            </a:r>
            <a:r>
              <a:rPr lang="es-ES" dirty="0" err="1"/>
              <a:t>ultrarealista</a:t>
            </a:r>
            <a:r>
              <a:rPr lang="es-ES" dirty="0"/>
              <a:t>.</a:t>
            </a:r>
          </a:p>
          <a:p>
            <a:r>
              <a:rPr lang="es-ES" dirty="0"/>
              <a:t>PROMPT EN INGLÉS: </a:t>
            </a:r>
            <a:r>
              <a:rPr lang="es-ES" dirty="0" err="1"/>
              <a:t>On</a:t>
            </a:r>
            <a:r>
              <a:rPr lang="es-ES" dirty="0"/>
              <a:t> a </a:t>
            </a:r>
            <a:r>
              <a:rPr lang="es-ES" dirty="0" err="1"/>
              <a:t>black</a:t>
            </a:r>
            <a:r>
              <a:rPr lang="es-ES" dirty="0"/>
              <a:t> </a:t>
            </a:r>
            <a:r>
              <a:rPr lang="es-ES" dirty="0" err="1"/>
              <a:t>backgrounda</a:t>
            </a:r>
            <a:r>
              <a:rPr lang="es-ES" dirty="0"/>
              <a:t> red rose </a:t>
            </a:r>
            <a:r>
              <a:rPr lang="es-ES" dirty="0" err="1"/>
              <a:t>with</a:t>
            </a:r>
            <a:r>
              <a:rPr lang="es-ES" dirty="0"/>
              <a:t> open </a:t>
            </a:r>
            <a:r>
              <a:rPr lang="es-ES" dirty="0" err="1"/>
              <a:t>petals</a:t>
            </a:r>
            <a:r>
              <a:rPr lang="es-ES" dirty="0"/>
              <a:t>, i </a:t>
            </a:r>
            <a:r>
              <a:rPr lang="es-ES" dirty="0" err="1"/>
              <a:t>want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be a </a:t>
            </a:r>
            <a:r>
              <a:rPr lang="es-ES" dirty="0" err="1"/>
              <a:t>extremely</a:t>
            </a:r>
            <a:r>
              <a:rPr lang="es-ES" dirty="0"/>
              <a:t> </a:t>
            </a:r>
            <a:r>
              <a:rPr lang="es-ES" dirty="0" err="1"/>
              <a:t>detailed</a:t>
            </a:r>
            <a:r>
              <a:rPr lang="es-ES" dirty="0"/>
              <a:t> and in </a:t>
            </a:r>
          </a:p>
          <a:p>
            <a:r>
              <a:rPr lang="es-ES" dirty="0" err="1"/>
              <a:t>Ultra-realistic</a:t>
            </a:r>
            <a:r>
              <a:rPr lang="es-ES" dirty="0"/>
              <a:t> </a:t>
            </a:r>
            <a:r>
              <a:rPr lang="es-ES" dirty="0" err="1"/>
              <a:t>style</a:t>
            </a:r>
            <a:r>
              <a:rPr lang="es-ES" dirty="0"/>
              <a:t>.</a:t>
            </a:r>
          </a:p>
          <a:p>
            <a:endParaRPr lang="es-ES" dirty="0"/>
          </a:p>
          <a:p>
            <a:r>
              <a:rPr lang="es-ES" dirty="0"/>
              <a:t>Antes de generar la imagen acordaros de ajustar el tamaño 9:16 (</a:t>
            </a:r>
            <a:r>
              <a:rPr lang="es-ES" dirty="0" err="1"/>
              <a:t>tiktok</a:t>
            </a:r>
            <a:r>
              <a:rPr lang="es-ES" dirty="0"/>
              <a:t>) 16:9 (</a:t>
            </a:r>
            <a:r>
              <a:rPr lang="es-ES" dirty="0" err="1"/>
              <a:t>youtube</a:t>
            </a:r>
            <a:r>
              <a:rPr lang="es-ES" dirty="0"/>
              <a:t>) 1:1 (retrato)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C2FDDA5-1AAE-4301-9402-122FF1562E7B}"/>
              </a:ext>
            </a:extLst>
          </p:cNvPr>
          <p:cNvSpPr/>
          <p:nvPr/>
        </p:nvSpPr>
        <p:spPr>
          <a:xfrm>
            <a:off x="323083" y="26930"/>
            <a:ext cx="20036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Paso 1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C93B034-E6F3-4AFF-9F1D-35A954B69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140" y="4903693"/>
            <a:ext cx="711720" cy="1488141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5BDC068-532C-4740-9966-60628A10D647}"/>
              </a:ext>
            </a:extLst>
          </p:cNvPr>
          <p:cNvSpPr txBox="1"/>
          <p:nvPr/>
        </p:nvSpPr>
        <p:spPr>
          <a:xfrm>
            <a:off x="6893859" y="5186098"/>
            <a:ext cx="38907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Con el </a:t>
            </a:r>
            <a:r>
              <a:rPr lang="es-ES" dirty="0" err="1"/>
              <a:t>prompt</a:t>
            </a:r>
            <a:r>
              <a:rPr lang="es-ES" dirty="0"/>
              <a:t> antes mencionado como</a:t>
            </a:r>
          </a:p>
          <a:p>
            <a:r>
              <a:rPr lang="es-ES" dirty="0"/>
              <a:t>Ejemplo este ha sido el resultado en</a:t>
            </a:r>
          </a:p>
          <a:p>
            <a:r>
              <a:rPr lang="es-ES" dirty="0" err="1"/>
              <a:t>Piclumen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4397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40136E2-CE7F-4894-AA29-BE06FBB92540}"/>
              </a:ext>
            </a:extLst>
          </p:cNvPr>
          <p:cNvSpPr/>
          <p:nvPr/>
        </p:nvSpPr>
        <p:spPr>
          <a:xfrm>
            <a:off x="323083" y="26930"/>
            <a:ext cx="20036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Paso 2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6671C86-0E34-48FE-8769-20A7378595A5}"/>
              </a:ext>
            </a:extLst>
          </p:cNvPr>
          <p:cNvSpPr txBox="1"/>
          <p:nvPr/>
        </p:nvSpPr>
        <p:spPr>
          <a:xfrm>
            <a:off x="323083" y="1021977"/>
            <a:ext cx="1160035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Una vez hemos generado una imagen con la que estamos satisfechos es hora de darle vida. Para ello podemos usar</a:t>
            </a:r>
          </a:p>
          <a:p>
            <a:r>
              <a:rPr lang="es-ES" dirty="0"/>
              <a:t>Múltiples herramientas de IA disponibles con créditos gratuitos para que podamos ir probando.</a:t>
            </a:r>
          </a:p>
          <a:p>
            <a:r>
              <a:rPr lang="es-ES" dirty="0"/>
              <a:t>Yo os voy a recomendar 2 una de generación rápida de videos como es Pixaverse.ai donde dispondréis de 60 créditos</a:t>
            </a:r>
          </a:p>
          <a:p>
            <a:r>
              <a:rPr lang="es-ES" dirty="0"/>
              <a:t>Gratuitos diarios o lo que es lo mismo 2 videos de 5 segundos gratis. La otra es Hailuo.ai donde tendréis 100 créditos</a:t>
            </a:r>
          </a:p>
          <a:p>
            <a:r>
              <a:rPr lang="es-ES" dirty="0"/>
              <a:t>Diarios que dan para 3 videos. Esta ultima tiene más herramientas como distintos movimientos de cámara pero suele</a:t>
            </a:r>
          </a:p>
          <a:p>
            <a:r>
              <a:rPr lang="es-ES" dirty="0"/>
              <a:t>Tardar algo más en crear los videos.</a:t>
            </a:r>
          </a:p>
          <a:p>
            <a:r>
              <a:rPr lang="es-ES" dirty="0"/>
              <a:t>En cualquier caso el funcionamiento es igual al que empleamos para crear una imagen. Escribiremos nuestro </a:t>
            </a:r>
            <a:r>
              <a:rPr lang="es-ES" dirty="0" err="1"/>
              <a:t>prompt</a:t>
            </a:r>
            <a:r>
              <a:rPr lang="es-ES" dirty="0"/>
              <a:t>,</a:t>
            </a:r>
          </a:p>
          <a:p>
            <a:r>
              <a:rPr lang="es-ES" dirty="0"/>
              <a:t>Preferiblemente en ingles con el movimiento que deseemos crear. A movimientos más complejos tendremos que ser más </a:t>
            </a:r>
          </a:p>
          <a:p>
            <a:r>
              <a:rPr lang="es-ES" dirty="0"/>
              <a:t>Precisos y detallados con el </a:t>
            </a:r>
            <a:r>
              <a:rPr lang="es-ES" dirty="0" err="1"/>
              <a:t>prompt</a:t>
            </a:r>
            <a:r>
              <a:rPr lang="es-ES" dirty="0"/>
              <a:t>. Pero hoy vamos a probar con algo sencillo.</a:t>
            </a:r>
          </a:p>
          <a:p>
            <a:endParaRPr lang="es-ES" dirty="0"/>
          </a:p>
          <a:p>
            <a:r>
              <a:rPr lang="es-ES" dirty="0"/>
              <a:t>PROMPT ESPAÑOL: LOS PETALOS DE LA ROSA SE ABREN CON UN MOVIMIENTO CONTINUO Y REALISTA</a:t>
            </a:r>
          </a:p>
          <a:p>
            <a:r>
              <a:rPr lang="es-ES" dirty="0"/>
              <a:t>PROMPT INGLES: THE PETALS OF THE ROSE OPEN WITH A CONTINUOUS AND REALISTIC MOVEMENT</a:t>
            </a:r>
          </a:p>
        </p:txBody>
      </p:sp>
      <p:pic>
        <p:nvPicPr>
          <p:cNvPr id="5" name="ROSA ABRIENDOSE">
            <a:hlinkClick r:id="" action="ppaction://media"/>
            <a:extLst>
              <a:ext uri="{FF2B5EF4-FFF2-40B4-BE49-F238E27FC236}">
                <a16:creationId xmlns:a16="http://schemas.microsoft.com/office/drawing/2014/main" id="{8475CA40-7126-49B6-BDC8-45CEF88B776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05649" y="4510014"/>
            <a:ext cx="980701" cy="205661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DDB907F-5368-426F-870A-ECB4D0E94743}"/>
              </a:ext>
            </a:extLst>
          </p:cNvPr>
          <p:cNvSpPr txBox="1"/>
          <p:nvPr/>
        </p:nvSpPr>
        <p:spPr>
          <a:xfrm>
            <a:off x="7467600" y="5353656"/>
            <a:ext cx="2785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AQUÍ TENÉIS EL RESULTADO</a:t>
            </a:r>
          </a:p>
        </p:txBody>
      </p:sp>
    </p:spTree>
    <p:extLst>
      <p:ext uri="{BB962C8B-B14F-4D97-AF65-F5344CB8AC3E}">
        <p14:creationId xmlns:p14="http://schemas.microsoft.com/office/powerpoint/2010/main" val="329150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A72AD81-E75C-4AF1-AB14-E0213E0C1250}"/>
              </a:ext>
            </a:extLst>
          </p:cNvPr>
          <p:cNvSpPr/>
          <p:nvPr/>
        </p:nvSpPr>
        <p:spPr>
          <a:xfrm>
            <a:off x="323083" y="26930"/>
            <a:ext cx="20036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Paso 3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095983A-CAB5-4A75-BC8B-5B028802DC8F}"/>
              </a:ext>
            </a:extLst>
          </p:cNvPr>
          <p:cNvSpPr txBox="1"/>
          <p:nvPr/>
        </p:nvSpPr>
        <p:spPr>
          <a:xfrm>
            <a:off x="323083" y="1165413"/>
            <a:ext cx="1130540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AHORA QUE YA TENEMOS GENERADO NUESTRO CLIP DE VIDEO O NUESTROS CLIPS DE VIDEO ES HORA DE MONTARLOS</a:t>
            </a:r>
          </a:p>
          <a:p>
            <a:r>
              <a:rPr lang="es-ES" dirty="0"/>
              <a:t>YO SUELO EDITAR CON CAPCUT PERO PODÉIS ELEGIR FILMORA, CANVAS ETC.</a:t>
            </a:r>
          </a:p>
          <a:p>
            <a:r>
              <a:rPr lang="es-ES" dirty="0"/>
              <a:t>SIMPLEMENTE ARRASTRAREMOS A LA LINEA DE TIEMPO NUESTROS CLIPS O INCLUSO IMÁGENES FIJAS SI QUEREMOS </a:t>
            </a:r>
          </a:p>
          <a:p>
            <a:r>
              <a:rPr lang="es-ES" dirty="0"/>
              <a:t>INCIDIR EN LA TRANSFORMACIÓN DE IMAGEN FIJA A MOVIMIENTO Y PODEMOS TAMBIÉN AÑADIR ALGUNA PISTA DE </a:t>
            </a:r>
          </a:p>
          <a:p>
            <a:r>
              <a:rPr lang="es-ES" dirty="0"/>
              <a:t>AUDIO BIEN GENERADA POR NOSOTROS O DESCARGADA EN FORMATO WAV. O MP3.</a:t>
            </a:r>
          </a:p>
          <a:p>
            <a:endParaRPr lang="es-ES" dirty="0"/>
          </a:p>
          <a:p>
            <a:r>
              <a:rPr lang="es-ES" dirty="0"/>
              <a:t>Y YA TENDRÍAMOS NUESTRO VIDEO LISTO Y EN MUY POCO TIEMPO.</a:t>
            </a:r>
          </a:p>
          <a:p>
            <a:endParaRPr lang="es-ES" dirty="0"/>
          </a:p>
          <a:p>
            <a:r>
              <a:rPr lang="es-ES" dirty="0"/>
              <a:t>SI QUIERES PROFUNDIZAR MÁS Y MANEJAR OPCIONES ALGO MÁS COMPLEJAS NO DUDES EN HACERMELO SABER.</a:t>
            </a:r>
          </a:p>
        </p:txBody>
      </p:sp>
    </p:spTree>
    <p:extLst>
      <p:ext uri="{BB962C8B-B14F-4D97-AF65-F5344CB8AC3E}">
        <p14:creationId xmlns:p14="http://schemas.microsoft.com/office/powerpoint/2010/main" val="31410403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483</Words>
  <Application>Microsoft Office PowerPoint</Application>
  <PresentationFormat>Panorámica</PresentationFormat>
  <Paragraphs>43</Paragraphs>
  <Slides>4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Berlin Sans FB</vt:lpstr>
      <vt:lpstr>Calibri</vt:lpstr>
      <vt:lpstr>Calibri Light</vt:lpstr>
      <vt:lpstr>Tema de Office</vt:lpstr>
      <vt:lpstr>TUTORIAL PASO A PASO PARA CREAR IMÁGENES  Y ANIMARLAS.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moreno</dc:creator>
  <cp:lastModifiedBy>jose moreno</cp:lastModifiedBy>
  <cp:revision>5</cp:revision>
  <dcterms:created xsi:type="dcterms:W3CDTF">2025-04-29T16:09:13Z</dcterms:created>
  <dcterms:modified xsi:type="dcterms:W3CDTF">2025-04-29T16:38:09Z</dcterms:modified>
</cp:coreProperties>
</file>